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59" r:id="rId5"/>
    <p:sldId id="262" r:id="rId6"/>
    <p:sldId id="261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E46F8-D6B6-4A1E-9757-72D11FE00397}" v="614" dt="2022-10-14T16:36:49.679"/>
    <p1510:client id="{6F26660A-5695-4B88-A6B5-A9C483A41CC1}" v="15" dt="2022-10-14T14:11:32.4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9" autoAdjust="0"/>
    <p:restoredTop sz="94660"/>
  </p:normalViewPr>
  <p:slideViewPr>
    <p:cSldViewPr snapToGrid="0">
      <p:cViewPr varScale="1">
        <p:scale>
          <a:sx n="77" d="100"/>
          <a:sy n="77" d="100"/>
        </p:scale>
        <p:origin x="6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Vaillant" userId="b30afa2a05b2009d" providerId="Windows Live" clId="Web-{08CE46F8-D6B6-4A1E-9757-72D11FE00397}"/>
    <pc:docChg chg="addSld delSld modSld addMainMaster delMainMaster">
      <pc:chgData name="Pedro Vaillant" userId="b30afa2a05b2009d" providerId="Windows Live" clId="Web-{08CE46F8-D6B6-4A1E-9757-72D11FE00397}" dt="2022-10-14T16:36:49.679" v="473" actId="14100"/>
      <pc:docMkLst>
        <pc:docMk/>
      </pc:docMkLst>
      <pc:sldChg chg="modSp mod modClrScheme chgLayout">
        <pc:chgData name="Pedro Vaillant" userId="b30afa2a05b2009d" providerId="Windows Live" clId="Web-{08CE46F8-D6B6-4A1E-9757-72D11FE00397}" dt="2022-10-14T16:34:55.050" v="464"/>
        <pc:sldMkLst>
          <pc:docMk/>
          <pc:sldMk cId="2828739164" sldId="256"/>
        </pc:sldMkLst>
        <pc:spChg chg="mod ord">
          <ac:chgData name="Pedro Vaillant" userId="b30afa2a05b2009d" providerId="Windows Live" clId="Web-{08CE46F8-D6B6-4A1E-9757-72D11FE00397}" dt="2022-10-14T16:34:55.050" v="464"/>
          <ac:spMkLst>
            <pc:docMk/>
            <pc:sldMk cId="2828739164" sldId="256"/>
            <ac:spMk id="2" creationId="{00000000-0000-0000-0000-000000000000}"/>
          </ac:spMkLst>
        </pc:spChg>
      </pc:sldChg>
      <pc:sldChg chg="modSp mod modClrScheme chgLayout">
        <pc:chgData name="Pedro Vaillant" userId="b30afa2a05b2009d" providerId="Windows Live" clId="Web-{08CE46F8-D6B6-4A1E-9757-72D11FE00397}" dt="2022-10-14T16:34:55.050" v="464"/>
        <pc:sldMkLst>
          <pc:docMk/>
          <pc:sldMk cId="2795299501" sldId="257"/>
        </pc:sldMkLst>
        <pc:spChg chg="mod ord">
          <ac:chgData name="Pedro Vaillant" userId="b30afa2a05b2009d" providerId="Windows Live" clId="Web-{08CE46F8-D6B6-4A1E-9757-72D11FE00397}" dt="2022-10-14T16:34:55.050" v="464"/>
          <ac:spMkLst>
            <pc:docMk/>
            <pc:sldMk cId="2795299501" sldId="257"/>
            <ac:spMk id="2" creationId="{00000000-0000-0000-0000-000000000000}"/>
          </ac:spMkLst>
        </pc:spChg>
        <pc:spChg chg="mod ord">
          <ac:chgData name="Pedro Vaillant" userId="b30afa2a05b2009d" providerId="Windows Live" clId="Web-{08CE46F8-D6B6-4A1E-9757-72D11FE00397}" dt="2022-10-14T16:34:55.050" v="464"/>
          <ac:spMkLst>
            <pc:docMk/>
            <pc:sldMk cId="2795299501" sldId="257"/>
            <ac:spMk id="3" creationId="{00000000-0000-0000-0000-000000000000}"/>
          </ac:spMkLst>
        </pc:spChg>
        <pc:picChg chg="ord">
          <ac:chgData name="Pedro Vaillant" userId="b30afa2a05b2009d" providerId="Windows Live" clId="Web-{08CE46F8-D6B6-4A1E-9757-72D11FE00397}" dt="2022-10-14T16:34:41.597" v="463"/>
          <ac:picMkLst>
            <pc:docMk/>
            <pc:sldMk cId="2795299501" sldId="257"/>
            <ac:picMk id="4" creationId="{00000000-0000-0000-0000-000000000000}"/>
          </ac:picMkLst>
        </pc:picChg>
      </pc:sldChg>
      <pc:sldChg chg="del">
        <pc:chgData name="Pedro Vaillant" userId="b30afa2a05b2009d" providerId="Windows Live" clId="Web-{08CE46F8-D6B6-4A1E-9757-72D11FE00397}" dt="2022-10-14T16:32:08.592" v="458"/>
        <pc:sldMkLst>
          <pc:docMk/>
          <pc:sldMk cId="3916854452" sldId="258"/>
        </pc:sldMkLst>
      </pc:sldChg>
      <pc:sldChg chg="delSp modSp mod modClrScheme chgLayout">
        <pc:chgData name="Pedro Vaillant" userId="b30afa2a05b2009d" providerId="Windows Live" clId="Web-{08CE46F8-D6B6-4A1E-9757-72D11FE00397}" dt="2022-10-14T16:36:26.428" v="468" actId="14100"/>
        <pc:sldMkLst>
          <pc:docMk/>
          <pc:sldMk cId="1568537919" sldId="259"/>
        </pc:sldMkLst>
        <pc:spChg chg="del">
          <ac:chgData name="Pedro Vaillant" userId="b30afa2a05b2009d" providerId="Windows Live" clId="Web-{08CE46F8-D6B6-4A1E-9757-72D11FE00397}" dt="2022-10-14T16:27:43.178" v="403"/>
          <ac:spMkLst>
            <pc:docMk/>
            <pc:sldMk cId="1568537919" sldId="259"/>
            <ac:spMk id="7" creationId="{1179C0FD-99D0-0DD3-2F34-D0C4F4F29933}"/>
          </ac:spMkLst>
        </pc:spChg>
        <pc:spChg chg="del mod">
          <ac:chgData name="Pedro Vaillant" userId="b30afa2a05b2009d" providerId="Windows Live" clId="Web-{08CE46F8-D6B6-4A1E-9757-72D11FE00397}" dt="2022-10-14T16:27:49.287" v="406"/>
          <ac:spMkLst>
            <pc:docMk/>
            <pc:sldMk cId="1568537919" sldId="259"/>
            <ac:spMk id="8" creationId="{794E9AE1-CDA8-C387-99C4-BAF200776BFC}"/>
          </ac:spMkLst>
        </pc:spChg>
        <pc:picChg chg="mod ord">
          <ac:chgData name="Pedro Vaillant" userId="b30afa2a05b2009d" providerId="Windows Live" clId="Web-{08CE46F8-D6B6-4A1E-9757-72D11FE00397}" dt="2022-10-14T16:36:26.428" v="468" actId="14100"/>
          <ac:picMkLst>
            <pc:docMk/>
            <pc:sldMk cId="1568537919" sldId="259"/>
            <ac:picMk id="4" creationId="{00000000-0000-0000-0000-000000000000}"/>
          </ac:picMkLst>
        </pc:picChg>
      </pc:sldChg>
      <pc:sldChg chg="modSp add del mod modClrScheme chgLayout">
        <pc:chgData name="Pedro Vaillant" userId="b30afa2a05b2009d" providerId="Windows Live" clId="Web-{08CE46F8-D6B6-4A1E-9757-72D11FE00397}" dt="2022-10-14T16:34:55.050" v="464"/>
        <pc:sldMkLst>
          <pc:docMk/>
          <pc:sldMk cId="1388612470" sldId="260"/>
        </pc:sldMkLst>
        <pc:spChg chg="mod ord">
          <ac:chgData name="Pedro Vaillant" userId="b30afa2a05b2009d" providerId="Windows Live" clId="Web-{08CE46F8-D6B6-4A1E-9757-72D11FE00397}" dt="2022-10-14T16:34:55.050" v="464"/>
          <ac:spMkLst>
            <pc:docMk/>
            <pc:sldMk cId="1388612470" sldId="260"/>
            <ac:spMk id="3" creationId="{00000000-0000-0000-0000-000000000000}"/>
          </ac:spMkLst>
        </pc:spChg>
      </pc:sldChg>
      <pc:sldChg chg="addSp delSp modSp mod modClrScheme chgLayout">
        <pc:chgData name="Pedro Vaillant" userId="b30afa2a05b2009d" providerId="Windows Live" clId="Web-{08CE46F8-D6B6-4A1E-9757-72D11FE00397}" dt="2022-10-14T16:36:43.428" v="472" actId="14100"/>
        <pc:sldMkLst>
          <pc:docMk/>
          <pc:sldMk cId="572870412" sldId="261"/>
        </pc:sldMkLst>
        <pc:spChg chg="add del mod">
          <ac:chgData name="Pedro Vaillant" userId="b30afa2a05b2009d" providerId="Windows Live" clId="Web-{08CE46F8-D6B6-4A1E-9757-72D11FE00397}" dt="2022-10-14T16:29:24.790" v="440"/>
          <ac:spMkLst>
            <pc:docMk/>
            <pc:sldMk cId="572870412" sldId="261"/>
            <ac:spMk id="2" creationId="{00000000-0000-0000-0000-000000000000}"/>
          </ac:spMkLst>
        </pc:spChg>
        <pc:spChg chg="add del mod">
          <ac:chgData name="Pedro Vaillant" userId="b30afa2a05b2009d" providerId="Windows Live" clId="Web-{08CE46F8-D6B6-4A1E-9757-72D11FE00397}" dt="2022-10-14T16:25:57.612" v="392"/>
          <ac:spMkLst>
            <pc:docMk/>
            <pc:sldMk cId="572870412" sldId="261"/>
            <ac:spMk id="3" creationId="{5EE5AC15-B779-774A-D960-408EC4C89AFA}"/>
          </ac:spMkLst>
        </pc:spChg>
        <pc:spChg chg="add del mod">
          <ac:chgData name="Pedro Vaillant" userId="b30afa2a05b2009d" providerId="Windows Live" clId="Web-{08CE46F8-D6B6-4A1E-9757-72D11FE00397}" dt="2022-10-14T16:29:05.977" v="435"/>
          <ac:spMkLst>
            <pc:docMk/>
            <pc:sldMk cId="572870412" sldId="261"/>
            <ac:spMk id="7" creationId="{104123C3-6AA1-FB23-612F-D4F54C2C96DD}"/>
          </ac:spMkLst>
        </pc:spChg>
        <pc:spChg chg="add del mod">
          <ac:chgData name="Pedro Vaillant" userId="b30afa2a05b2009d" providerId="Windows Live" clId="Web-{08CE46F8-D6B6-4A1E-9757-72D11FE00397}" dt="2022-10-14T16:29:17.649" v="439"/>
          <ac:spMkLst>
            <pc:docMk/>
            <pc:sldMk cId="572870412" sldId="261"/>
            <ac:spMk id="9" creationId="{12C3B415-EC03-06E5-3423-4F1BC9C38E96}"/>
          </ac:spMkLst>
        </pc:spChg>
        <pc:spChg chg="add del mod">
          <ac:chgData name="Pedro Vaillant" userId="b30afa2a05b2009d" providerId="Windows Live" clId="Web-{08CE46F8-D6B6-4A1E-9757-72D11FE00397}" dt="2022-10-14T16:29:37.556" v="442"/>
          <ac:spMkLst>
            <pc:docMk/>
            <pc:sldMk cId="572870412" sldId="261"/>
            <ac:spMk id="11" creationId="{C2DCF4DC-2760-3778-3577-8DE080189847}"/>
          </ac:spMkLst>
        </pc:spChg>
        <pc:picChg chg="mod ord">
          <ac:chgData name="Pedro Vaillant" userId="b30afa2a05b2009d" providerId="Windows Live" clId="Web-{08CE46F8-D6B6-4A1E-9757-72D11FE00397}" dt="2022-10-14T16:36:43.428" v="472" actId="14100"/>
          <ac:picMkLst>
            <pc:docMk/>
            <pc:sldMk cId="572870412" sldId="261"/>
            <ac:picMk id="4" creationId="{00000000-0000-0000-0000-000000000000}"/>
          </ac:picMkLst>
        </pc:picChg>
      </pc:sldChg>
      <pc:sldChg chg="delSp modSp mod modClrScheme chgLayout">
        <pc:chgData name="Pedro Vaillant" userId="b30afa2a05b2009d" providerId="Windows Live" clId="Web-{08CE46F8-D6B6-4A1E-9757-72D11FE00397}" dt="2022-10-14T16:36:15.303" v="467" actId="14100"/>
        <pc:sldMkLst>
          <pc:docMk/>
          <pc:sldMk cId="2940698963" sldId="262"/>
        </pc:sldMkLst>
        <pc:spChg chg="del mod">
          <ac:chgData name="Pedro Vaillant" userId="b30afa2a05b2009d" providerId="Windows Live" clId="Web-{08CE46F8-D6B6-4A1E-9757-72D11FE00397}" dt="2022-10-14T16:28:13.366" v="413"/>
          <ac:spMkLst>
            <pc:docMk/>
            <pc:sldMk cId="2940698963" sldId="262"/>
            <ac:spMk id="4" creationId="{FB0440E7-A885-8BC1-BA65-80F4404DC3A8}"/>
          </ac:spMkLst>
        </pc:spChg>
        <pc:spChg chg="del mod">
          <ac:chgData name="Pedro Vaillant" userId="b30afa2a05b2009d" providerId="Windows Live" clId="Web-{08CE46F8-D6B6-4A1E-9757-72D11FE00397}" dt="2022-10-14T16:28:30.492" v="426"/>
          <ac:spMkLst>
            <pc:docMk/>
            <pc:sldMk cId="2940698963" sldId="262"/>
            <ac:spMk id="5" creationId="{144717A5-6386-6C42-BF61-91686F9E161A}"/>
          </ac:spMkLst>
        </pc:spChg>
        <pc:picChg chg="mod ord">
          <ac:chgData name="Pedro Vaillant" userId="b30afa2a05b2009d" providerId="Windows Live" clId="Web-{08CE46F8-D6B6-4A1E-9757-72D11FE00397}" dt="2022-10-14T16:36:15.303" v="467" actId="14100"/>
          <ac:picMkLst>
            <pc:docMk/>
            <pc:sldMk cId="2940698963" sldId="262"/>
            <ac:picMk id="6" creationId="{00000000-0000-0000-0000-000000000000}"/>
          </ac:picMkLst>
        </pc:picChg>
      </pc:sldChg>
      <pc:sldChg chg="addSp delSp modSp mod modClrScheme chgLayout">
        <pc:chgData name="Pedro Vaillant" userId="b30afa2a05b2009d" providerId="Windows Live" clId="Web-{08CE46F8-D6B6-4A1E-9757-72D11FE00397}" dt="2022-10-14T16:36:49.679" v="473" actId="14100"/>
        <pc:sldMkLst>
          <pc:docMk/>
          <pc:sldMk cId="2887374862" sldId="264"/>
        </pc:sldMkLst>
        <pc:spChg chg="del mod">
          <ac:chgData name="Pedro Vaillant" userId="b30afa2a05b2009d" providerId="Windows Live" clId="Web-{08CE46F8-D6B6-4A1E-9757-72D11FE00397}" dt="2022-10-14T16:30:27.839" v="450"/>
          <ac:spMkLst>
            <pc:docMk/>
            <pc:sldMk cId="2887374862" sldId="264"/>
            <ac:spMk id="2" creationId="{00000000-0000-0000-0000-000000000000}"/>
          </ac:spMkLst>
        </pc:spChg>
        <pc:spChg chg="del mod">
          <ac:chgData name="Pedro Vaillant" userId="b30afa2a05b2009d" providerId="Windows Live" clId="Web-{08CE46F8-D6B6-4A1E-9757-72D11FE00397}" dt="2022-10-14T16:31:21.809" v="451"/>
          <ac:spMkLst>
            <pc:docMk/>
            <pc:sldMk cId="2887374862" sldId="264"/>
            <ac:spMk id="6" creationId="{B15E994A-9A30-2CB1-EA42-EC298750F460}"/>
          </ac:spMkLst>
        </pc:spChg>
        <pc:spChg chg="add del mod">
          <ac:chgData name="Pedro Vaillant" userId="b30afa2a05b2009d" providerId="Windows Live" clId="Web-{08CE46F8-D6B6-4A1E-9757-72D11FE00397}" dt="2022-10-14T16:31:23.841" v="452"/>
          <ac:spMkLst>
            <pc:docMk/>
            <pc:sldMk cId="2887374862" sldId="264"/>
            <ac:spMk id="7" creationId="{184F6157-904D-1F4F-1F0F-E61CB36417FE}"/>
          </ac:spMkLst>
        </pc:spChg>
        <pc:picChg chg="mod ord">
          <ac:chgData name="Pedro Vaillant" userId="b30afa2a05b2009d" providerId="Windows Live" clId="Web-{08CE46F8-D6B6-4A1E-9757-72D11FE00397}" dt="2022-10-14T16:36:49.679" v="473" actId="14100"/>
          <ac:picMkLst>
            <pc:docMk/>
            <pc:sldMk cId="2887374862" sldId="264"/>
            <ac:picMk id="4" creationId="{00000000-0000-0000-0000-000000000000}"/>
          </ac:picMkLst>
        </pc:picChg>
      </pc:sldChg>
      <pc:sldChg chg="modSp mod modClrScheme chgLayout">
        <pc:chgData name="Pedro Vaillant" userId="b30afa2a05b2009d" providerId="Windows Live" clId="Web-{08CE46F8-D6B6-4A1E-9757-72D11FE00397}" dt="2022-10-14T16:36:00.396" v="465" actId="20577"/>
        <pc:sldMkLst>
          <pc:docMk/>
          <pc:sldMk cId="2715519575" sldId="265"/>
        </pc:sldMkLst>
        <pc:spChg chg="mod ord">
          <ac:chgData name="Pedro Vaillant" userId="b30afa2a05b2009d" providerId="Windows Live" clId="Web-{08CE46F8-D6B6-4A1E-9757-72D11FE00397}" dt="2022-10-14T16:36:00.396" v="465" actId="20577"/>
          <ac:spMkLst>
            <pc:docMk/>
            <pc:sldMk cId="2715519575" sldId="265"/>
            <ac:spMk id="3" creationId="{00000000-0000-0000-0000-000000000000}"/>
          </ac:spMkLst>
        </pc:spChg>
      </pc:sldChg>
      <pc:sldMasterChg chg="del delSldLayout">
        <pc:chgData name="Pedro Vaillant" userId="b30afa2a05b2009d" providerId="Windows Live" clId="Web-{08CE46F8-D6B6-4A1E-9757-72D11FE00397}" dt="2022-10-14T16:34:55.050" v="464"/>
        <pc:sldMasterMkLst>
          <pc:docMk/>
          <pc:sldMasterMk cId="3988471751" sldId="2147483660"/>
        </pc:sldMasterMkLst>
        <pc:sldLayoutChg chg="del">
          <pc:chgData name="Pedro Vaillant" userId="b30afa2a05b2009d" providerId="Windows Live" clId="Web-{08CE46F8-D6B6-4A1E-9757-72D11FE00397}" dt="2022-10-14T16:34:55.050" v="464"/>
          <pc:sldLayoutMkLst>
            <pc:docMk/>
            <pc:sldMasterMk cId="3988471751" sldId="2147483660"/>
            <pc:sldLayoutMk cId="2594690971" sldId="2147483661"/>
          </pc:sldLayoutMkLst>
        </pc:sldLayoutChg>
        <pc:sldLayoutChg chg="del">
          <pc:chgData name="Pedro Vaillant" userId="b30afa2a05b2009d" providerId="Windows Live" clId="Web-{08CE46F8-D6B6-4A1E-9757-72D11FE00397}" dt="2022-10-14T16:34:55.050" v="464"/>
          <pc:sldLayoutMkLst>
            <pc:docMk/>
            <pc:sldMasterMk cId="3988471751" sldId="2147483660"/>
            <pc:sldLayoutMk cId="1858509355" sldId="2147483662"/>
          </pc:sldLayoutMkLst>
        </pc:sldLayoutChg>
        <pc:sldLayoutChg chg="del">
          <pc:chgData name="Pedro Vaillant" userId="b30afa2a05b2009d" providerId="Windows Live" clId="Web-{08CE46F8-D6B6-4A1E-9757-72D11FE00397}" dt="2022-10-14T16:34:55.050" v="464"/>
          <pc:sldLayoutMkLst>
            <pc:docMk/>
            <pc:sldMasterMk cId="3988471751" sldId="2147483660"/>
            <pc:sldLayoutMk cId="1086710700" sldId="2147483663"/>
          </pc:sldLayoutMkLst>
        </pc:sldLayoutChg>
        <pc:sldLayoutChg chg="del">
          <pc:chgData name="Pedro Vaillant" userId="b30afa2a05b2009d" providerId="Windows Live" clId="Web-{08CE46F8-D6B6-4A1E-9757-72D11FE00397}" dt="2022-10-14T16:34:55.050" v="464"/>
          <pc:sldLayoutMkLst>
            <pc:docMk/>
            <pc:sldMasterMk cId="3988471751" sldId="2147483660"/>
            <pc:sldLayoutMk cId="7234284" sldId="2147483664"/>
          </pc:sldLayoutMkLst>
        </pc:sldLayoutChg>
        <pc:sldLayoutChg chg="del">
          <pc:chgData name="Pedro Vaillant" userId="b30afa2a05b2009d" providerId="Windows Live" clId="Web-{08CE46F8-D6B6-4A1E-9757-72D11FE00397}" dt="2022-10-14T16:34:55.050" v="464"/>
          <pc:sldLayoutMkLst>
            <pc:docMk/>
            <pc:sldMasterMk cId="3988471751" sldId="2147483660"/>
            <pc:sldLayoutMk cId="2863249408" sldId="2147483665"/>
          </pc:sldLayoutMkLst>
        </pc:sldLayoutChg>
        <pc:sldLayoutChg chg="del">
          <pc:chgData name="Pedro Vaillant" userId="b30afa2a05b2009d" providerId="Windows Live" clId="Web-{08CE46F8-D6B6-4A1E-9757-72D11FE00397}" dt="2022-10-14T16:34:55.050" v="464"/>
          <pc:sldLayoutMkLst>
            <pc:docMk/>
            <pc:sldMasterMk cId="3988471751" sldId="2147483660"/>
            <pc:sldLayoutMk cId="2982991347" sldId="2147483666"/>
          </pc:sldLayoutMkLst>
        </pc:sldLayoutChg>
        <pc:sldLayoutChg chg="del">
          <pc:chgData name="Pedro Vaillant" userId="b30afa2a05b2009d" providerId="Windows Live" clId="Web-{08CE46F8-D6B6-4A1E-9757-72D11FE00397}" dt="2022-10-14T16:34:55.050" v="464"/>
          <pc:sldLayoutMkLst>
            <pc:docMk/>
            <pc:sldMasterMk cId="3988471751" sldId="2147483660"/>
            <pc:sldLayoutMk cId="2859699082" sldId="2147483667"/>
          </pc:sldLayoutMkLst>
        </pc:sldLayoutChg>
        <pc:sldLayoutChg chg="del">
          <pc:chgData name="Pedro Vaillant" userId="b30afa2a05b2009d" providerId="Windows Live" clId="Web-{08CE46F8-D6B6-4A1E-9757-72D11FE00397}" dt="2022-10-14T16:34:55.050" v="464"/>
          <pc:sldLayoutMkLst>
            <pc:docMk/>
            <pc:sldMasterMk cId="3988471751" sldId="2147483660"/>
            <pc:sldLayoutMk cId="1668525840" sldId="2147483668"/>
          </pc:sldLayoutMkLst>
        </pc:sldLayoutChg>
        <pc:sldLayoutChg chg="del">
          <pc:chgData name="Pedro Vaillant" userId="b30afa2a05b2009d" providerId="Windows Live" clId="Web-{08CE46F8-D6B6-4A1E-9757-72D11FE00397}" dt="2022-10-14T16:34:55.050" v="464"/>
          <pc:sldLayoutMkLst>
            <pc:docMk/>
            <pc:sldMasterMk cId="3988471751" sldId="2147483660"/>
            <pc:sldLayoutMk cId="247203399" sldId="2147483669"/>
          </pc:sldLayoutMkLst>
        </pc:sldLayoutChg>
        <pc:sldLayoutChg chg="del">
          <pc:chgData name="Pedro Vaillant" userId="b30afa2a05b2009d" providerId="Windows Live" clId="Web-{08CE46F8-D6B6-4A1E-9757-72D11FE00397}" dt="2022-10-14T16:34:55.050" v="464"/>
          <pc:sldLayoutMkLst>
            <pc:docMk/>
            <pc:sldMasterMk cId="3988471751" sldId="2147483660"/>
            <pc:sldLayoutMk cId="778068672" sldId="2147483670"/>
          </pc:sldLayoutMkLst>
        </pc:sldLayoutChg>
        <pc:sldLayoutChg chg="del">
          <pc:chgData name="Pedro Vaillant" userId="b30afa2a05b2009d" providerId="Windows Live" clId="Web-{08CE46F8-D6B6-4A1E-9757-72D11FE00397}" dt="2022-10-14T16:34:55.050" v="464"/>
          <pc:sldLayoutMkLst>
            <pc:docMk/>
            <pc:sldMasterMk cId="3988471751" sldId="2147483660"/>
            <pc:sldLayoutMk cId="1368387684" sldId="2147483671"/>
          </pc:sldLayoutMkLst>
        </pc:sldLayoutChg>
      </pc:sldMasterChg>
      <pc:sldMasterChg chg="add addSldLayout modSldLayout">
        <pc:chgData name="Pedro Vaillant" userId="b30afa2a05b2009d" providerId="Windows Live" clId="Web-{08CE46F8-D6B6-4A1E-9757-72D11FE00397}" dt="2022-10-14T16:34:55.050" v="464"/>
        <pc:sldMasterMkLst>
          <pc:docMk/>
          <pc:sldMasterMk cId="2300182953" sldId="2147483672"/>
        </pc:sldMasterMkLst>
        <pc:sldLayoutChg chg="add mod replId">
          <pc:chgData name="Pedro Vaillant" userId="b30afa2a05b2009d" providerId="Windows Live" clId="Web-{08CE46F8-D6B6-4A1E-9757-72D11FE00397}" dt="2022-10-14T16:34:55.050" v="464"/>
          <pc:sldLayoutMkLst>
            <pc:docMk/>
            <pc:sldMasterMk cId="2300182953" sldId="2147483672"/>
            <pc:sldLayoutMk cId="2465433959" sldId="2147483673"/>
          </pc:sldLayoutMkLst>
        </pc:sldLayoutChg>
        <pc:sldLayoutChg chg="add mod replId">
          <pc:chgData name="Pedro Vaillant" userId="b30afa2a05b2009d" providerId="Windows Live" clId="Web-{08CE46F8-D6B6-4A1E-9757-72D11FE00397}" dt="2022-10-14T16:34:55.050" v="464"/>
          <pc:sldLayoutMkLst>
            <pc:docMk/>
            <pc:sldMasterMk cId="2300182953" sldId="2147483672"/>
            <pc:sldLayoutMk cId="2320570346" sldId="2147483674"/>
          </pc:sldLayoutMkLst>
        </pc:sldLayoutChg>
        <pc:sldLayoutChg chg="add mod replId">
          <pc:chgData name="Pedro Vaillant" userId="b30afa2a05b2009d" providerId="Windows Live" clId="Web-{08CE46F8-D6B6-4A1E-9757-72D11FE00397}" dt="2022-10-14T16:34:55.050" v="464"/>
          <pc:sldLayoutMkLst>
            <pc:docMk/>
            <pc:sldMasterMk cId="2300182953" sldId="2147483672"/>
            <pc:sldLayoutMk cId="413964947" sldId="2147483675"/>
          </pc:sldLayoutMkLst>
        </pc:sldLayoutChg>
        <pc:sldLayoutChg chg="add mod replId">
          <pc:chgData name="Pedro Vaillant" userId="b30afa2a05b2009d" providerId="Windows Live" clId="Web-{08CE46F8-D6B6-4A1E-9757-72D11FE00397}" dt="2022-10-14T16:34:55.050" v="464"/>
          <pc:sldLayoutMkLst>
            <pc:docMk/>
            <pc:sldMasterMk cId="2300182953" sldId="2147483672"/>
            <pc:sldLayoutMk cId="3456288682" sldId="2147483676"/>
          </pc:sldLayoutMkLst>
        </pc:sldLayoutChg>
        <pc:sldLayoutChg chg="add mod replId">
          <pc:chgData name="Pedro Vaillant" userId="b30afa2a05b2009d" providerId="Windows Live" clId="Web-{08CE46F8-D6B6-4A1E-9757-72D11FE00397}" dt="2022-10-14T16:34:55.050" v="464"/>
          <pc:sldLayoutMkLst>
            <pc:docMk/>
            <pc:sldMasterMk cId="2300182953" sldId="2147483672"/>
            <pc:sldLayoutMk cId="3447288842" sldId="2147483677"/>
          </pc:sldLayoutMkLst>
        </pc:sldLayoutChg>
        <pc:sldLayoutChg chg="add mod replId">
          <pc:chgData name="Pedro Vaillant" userId="b30afa2a05b2009d" providerId="Windows Live" clId="Web-{08CE46F8-D6B6-4A1E-9757-72D11FE00397}" dt="2022-10-14T16:34:55.050" v="464"/>
          <pc:sldLayoutMkLst>
            <pc:docMk/>
            <pc:sldMasterMk cId="2300182953" sldId="2147483672"/>
            <pc:sldLayoutMk cId="4035213319" sldId="2147483678"/>
          </pc:sldLayoutMkLst>
        </pc:sldLayoutChg>
        <pc:sldLayoutChg chg="add mod replId">
          <pc:chgData name="Pedro Vaillant" userId="b30afa2a05b2009d" providerId="Windows Live" clId="Web-{08CE46F8-D6B6-4A1E-9757-72D11FE00397}" dt="2022-10-14T16:34:55.050" v="464"/>
          <pc:sldLayoutMkLst>
            <pc:docMk/>
            <pc:sldMasterMk cId="2300182953" sldId="2147483672"/>
            <pc:sldLayoutMk cId="4250711482" sldId="2147483679"/>
          </pc:sldLayoutMkLst>
        </pc:sldLayoutChg>
        <pc:sldLayoutChg chg="add mod replId">
          <pc:chgData name="Pedro Vaillant" userId="b30afa2a05b2009d" providerId="Windows Live" clId="Web-{08CE46F8-D6B6-4A1E-9757-72D11FE00397}" dt="2022-10-14T16:34:55.050" v="464"/>
          <pc:sldLayoutMkLst>
            <pc:docMk/>
            <pc:sldMasterMk cId="2300182953" sldId="2147483672"/>
            <pc:sldLayoutMk cId="3577996047" sldId="2147483680"/>
          </pc:sldLayoutMkLst>
        </pc:sldLayoutChg>
        <pc:sldLayoutChg chg="add mod replId">
          <pc:chgData name="Pedro Vaillant" userId="b30afa2a05b2009d" providerId="Windows Live" clId="Web-{08CE46F8-D6B6-4A1E-9757-72D11FE00397}" dt="2022-10-14T16:34:55.050" v="464"/>
          <pc:sldLayoutMkLst>
            <pc:docMk/>
            <pc:sldMasterMk cId="2300182953" sldId="2147483672"/>
            <pc:sldLayoutMk cId="2277682861" sldId="2147483681"/>
          </pc:sldLayoutMkLst>
        </pc:sldLayoutChg>
        <pc:sldLayoutChg chg="add mod replId">
          <pc:chgData name="Pedro Vaillant" userId="b30afa2a05b2009d" providerId="Windows Live" clId="Web-{08CE46F8-D6B6-4A1E-9757-72D11FE00397}" dt="2022-10-14T16:34:55.050" v="464"/>
          <pc:sldLayoutMkLst>
            <pc:docMk/>
            <pc:sldMasterMk cId="2300182953" sldId="2147483672"/>
            <pc:sldLayoutMk cId="2314240717" sldId="2147483682"/>
          </pc:sldLayoutMkLst>
        </pc:sldLayoutChg>
        <pc:sldLayoutChg chg="add mod replId">
          <pc:chgData name="Pedro Vaillant" userId="b30afa2a05b2009d" providerId="Windows Live" clId="Web-{08CE46F8-D6B6-4A1E-9757-72D11FE00397}" dt="2022-10-14T16:34:55.050" v="464"/>
          <pc:sldLayoutMkLst>
            <pc:docMk/>
            <pc:sldMasterMk cId="2300182953" sldId="2147483672"/>
            <pc:sldLayoutMk cId="395898363" sldId="2147483683"/>
          </pc:sldLayoutMkLst>
        </pc:sldLayoutChg>
      </pc:sldMasterChg>
    </pc:docChg>
  </pc:docChgLst>
  <pc:docChgLst>
    <pc:chgData name="Pedro Vaillant" userId="b30afa2a05b2009d" providerId="LiveId" clId="{6F26660A-5695-4B88-A6B5-A9C483A41CC1}"/>
    <pc:docChg chg="undo custSel addSld delSld modSld sldOrd">
      <pc:chgData name="Pedro Vaillant" userId="b30afa2a05b2009d" providerId="LiveId" clId="{6F26660A-5695-4B88-A6B5-A9C483A41CC1}" dt="2022-10-14T14:13:54.951" v="1120" actId="313"/>
      <pc:docMkLst>
        <pc:docMk/>
      </pc:docMkLst>
      <pc:sldChg chg="addSp delSp modSp mod">
        <pc:chgData name="Pedro Vaillant" userId="b30afa2a05b2009d" providerId="LiveId" clId="{6F26660A-5695-4B88-A6B5-A9C483A41CC1}" dt="2022-10-14T14:10:13.709" v="911" actId="1076"/>
        <pc:sldMkLst>
          <pc:docMk/>
          <pc:sldMk cId="2828739164" sldId="256"/>
        </pc:sldMkLst>
        <pc:spChg chg="mod">
          <ac:chgData name="Pedro Vaillant" userId="b30afa2a05b2009d" providerId="LiveId" clId="{6F26660A-5695-4B88-A6B5-A9C483A41CC1}" dt="2022-10-14T14:10:13.709" v="911" actId="1076"/>
          <ac:spMkLst>
            <pc:docMk/>
            <pc:sldMk cId="2828739164" sldId="256"/>
            <ac:spMk id="2" creationId="{00000000-0000-0000-0000-000000000000}"/>
          </ac:spMkLst>
        </pc:spChg>
        <pc:spChg chg="del mod">
          <ac:chgData name="Pedro Vaillant" userId="b30afa2a05b2009d" providerId="LiveId" clId="{6F26660A-5695-4B88-A6B5-A9C483A41CC1}" dt="2022-10-14T14:10:02.213" v="909" actId="478"/>
          <ac:spMkLst>
            <pc:docMk/>
            <pc:sldMk cId="2828739164" sldId="256"/>
            <ac:spMk id="3" creationId="{00000000-0000-0000-0000-000000000000}"/>
          </ac:spMkLst>
        </pc:spChg>
        <pc:spChg chg="add del mod">
          <ac:chgData name="Pedro Vaillant" userId="b30afa2a05b2009d" providerId="LiveId" clId="{6F26660A-5695-4B88-A6B5-A9C483A41CC1}" dt="2022-10-14T14:10:07.621" v="910" actId="478"/>
          <ac:spMkLst>
            <pc:docMk/>
            <pc:sldMk cId="2828739164" sldId="256"/>
            <ac:spMk id="5" creationId="{958382AB-D113-67D2-2EBF-C95C21629B87}"/>
          </ac:spMkLst>
        </pc:spChg>
        <pc:spChg chg="mod">
          <ac:chgData name="Pedro Vaillant" userId="b30afa2a05b2009d" providerId="LiveId" clId="{6F26660A-5695-4B88-A6B5-A9C483A41CC1}" dt="2022-10-14T14:08:59.768" v="899" actId="34135"/>
          <ac:spMkLst>
            <pc:docMk/>
            <pc:sldMk cId="2828739164" sldId="256"/>
            <ac:spMk id="15" creationId="{00000000-0000-0000-0000-000000000000}"/>
          </ac:spMkLst>
        </pc:spChg>
      </pc:sldChg>
      <pc:sldChg chg="modSp mod">
        <pc:chgData name="Pedro Vaillant" userId="b30afa2a05b2009d" providerId="LiveId" clId="{6F26660A-5695-4B88-A6B5-A9C483A41CC1}" dt="2022-10-14T14:02:30.230" v="640" actId="20577"/>
        <pc:sldMkLst>
          <pc:docMk/>
          <pc:sldMk cId="2795299501" sldId="257"/>
        </pc:sldMkLst>
        <pc:spChg chg="mod">
          <ac:chgData name="Pedro Vaillant" userId="b30afa2a05b2009d" providerId="LiveId" clId="{6F26660A-5695-4B88-A6B5-A9C483A41CC1}" dt="2022-10-14T13:51:30.844" v="206"/>
          <ac:spMkLst>
            <pc:docMk/>
            <pc:sldMk cId="2795299501" sldId="257"/>
            <ac:spMk id="2" creationId="{00000000-0000-0000-0000-000000000000}"/>
          </ac:spMkLst>
        </pc:spChg>
        <pc:spChg chg="mod">
          <ac:chgData name="Pedro Vaillant" userId="b30afa2a05b2009d" providerId="LiveId" clId="{6F26660A-5695-4B88-A6B5-A9C483A41CC1}" dt="2022-10-14T14:02:30.230" v="640" actId="20577"/>
          <ac:spMkLst>
            <pc:docMk/>
            <pc:sldMk cId="2795299501" sldId="257"/>
            <ac:spMk id="3" creationId="{00000000-0000-0000-0000-000000000000}"/>
          </ac:spMkLst>
        </pc:spChg>
        <pc:picChg chg="mod">
          <ac:chgData name="Pedro Vaillant" userId="b30afa2a05b2009d" providerId="LiveId" clId="{6F26660A-5695-4B88-A6B5-A9C483A41CC1}" dt="2022-10-14T13:51:41.477" v="217" actId="1076"/>
          <ac:picMkLst>
            <pc:docMk/>
            <pc:sldMk cId="2795299501" sldId="257"/>
            <ac:picMk id="4" creationId="{00000000-0000-0000-0000-000000000000}"/>
          </ac:picMkLst>
        </pc:picChg>
      </pc:sldChg>
      <pc:sldChg chg="modSp mod">
        <pc:chgData name="Pedro Vaillant" userId="b30afa2a05b2009d" providerId="LiveId" clId="{6F26660A-5695-4B88-A6B5-A9C483A41CC1}" dt="2022-10-14T14:02:00.360" v="583" actId="34135"/>
        <pc:sldMkLst>
          <pc:docMk/>
          <pc:sldMk cId="3916854452" sldId="258"/>
        </pc:sldMkLst>
        <pc:spChg chg="mod">
          <ac:chgData name="Pedro Vaillant" userId="b30afa2a05b2009d" providerId="LiveId" clId="{6F26660A-5695-4B88-A6B5-A9C483A41CC1}" dt="2022-10-14T14:02:00.360" v="583" actId="34135"/>
          <ac:spMkLst>
            <pc:docMk/>
            <pc:sldMk cId="3916854452" sldId="258"/>
            <ac:spMk id="4" creationId="{00000000-0000-0000-0000-000000000000}"/>
          </ac:spMkLst>
        </pc:spChg>
      </pc:sldChg>
      <pc:sldChg chg="addSp delSp modSp mod">
        <pc:chgData name="Pedro Vaillant" userId="b30afa2a05b2009d" providerId="LiveId" clId="{6F26660A-5695-4B88-A6B5-A9C483A41CC1}" dt="2022-10-14T14:13:54.951" v="1120" actId="313"/>
        <pc:sldMkLst>
          <pc:docMk/>
          <pc:sldMk cId="1568537919" sldId="259"/>
        </pc:sldMkLst>
        <pc:spChg chg="del">
          <ac:chgData name="Pedro Vaillant" userId="b30afa2a05b2009d" providerId="LiveId" clId="{6F26660A-5695-4B88-A6B5-A9C483A41CC1}" dt="2022-10-14T12:57:09.629" v="8" actId="478"/>
          <ac:spMkLst>
            <pc:docMk/>
            <pc:sldMk cId="1568537919" sldId="259"/>
            <ac:spMk id="2" creationId="{00000000-0000-0000-0000-000000000000}"/>
          </ac:spMkLst>
        </pc:spChg>
        <pc:spChg chg="add mod">
          <ac:chgData name="Pedro Vaillant" userId="b30afa2a05b2009d" providerId="LiveId" clId="{6F26660A-5695-4B88-A6B5-A9C483A41CC1}" dt="2022-10-14T13:59:37.421" v="557" actId="20577"/>
          <ac:spMkLst>
            <pc:docMk/>
            <pc:sldMk cId="1568537919" sldId="259"/>
            <ac:spMk id="7" creationId="{1179C0FD-99D0-0DD3-2F34-D0C4F4F29933}"/>
          </ac:spMkLst>
        </pc:spChg>
        <pc:spChg chg="add mod">
          <ac:chgData name="Pedro Vaillant" userId="b30afa2a05b2009d" providerId="LiveId" clId="{6F26660A-5695-4B88-A6B5-A9C483A41CC1}" dt="2022-10-14T14:13:54.951" v="1120" actId="313"/>
          <ac:spMkLst>
            <pc:docMk/>
            <pc:sldMk cId="1568537919" sldId="259"/>
            <ac:spMk id="8" creationId="{794E9AE1-CDA8-C387-99C4-BAF200776BFC}"/>
          </ac:spMkLst>
        </pc:spChg>
        <pc:picChg chg="mod">
          <ac:chgData name="Pedro Vaillant" userId="b30afa2a05b2009d" providerId="LiveId" clId="{6F26660A-5695-4B88-A6B5-A9C483A41CC1}" dt="2022-10-14T14:05:41.892" v="687" actId="1076"/>
          <ac:picMkLst>
            <pc:docMk/>
            <pc:sldMk cId="1568537919" sldId="259"/>
            <ac:picMk id="4" creationId="{00000000-0000-0000-0000-000000000000}"/>
          </ac:picMkLst>
        </pc:picChg>
        <pc:picChg chg="add mod ord">
          <ac:chgData name="Pedro Vaillant" userId="b30afa2a05b2009d" providerId="LiveId" clId="{6F26660A-5695-4B88-A6B5-A9C483A41CC1}" dt="2022-10-14T13:56:36.014" v="307" actId="34135"/>
          <ac:picMkLst>
            <pc:docMk/>
            <pc:sldMk cId="1568537919" sldId="259"/>
            <ac:picMk id="5" creationId="{3721222B-1DEA-E769-4FBD-4F53A5650765}"/>
          </ac:picMkLst>
        </pc:picChg>
      </pc:sldChg>
      <pc:sldChg chg="modSp mod">
        <pc:chgData name="Pedro Vaillant" userId="b30afa2a05b2009d" providerId="LiveId" clId="{6F26660A-5695-4B88-A6B5-A9C483A41CC1}" dt="2022-10-14T14:02:04.692" v="584" actId="34135"/>
        <pc:sldMkLst>
          <pc:docMk/>
          <pc:sldMk cId="1388612470" sldId="260"/>
        </pc:sldMkLst>
        <pc:spChg chg="mod">
          <ac:chgData name="Pedro Vaillant" userId="b30afa2a05b2009d" providerId="LiveId" clId="{6F26660A-5695-4B88-A6B5-A9C483A41CC1}" dt="2022-10-14T13:47:51.557" v="143" actId="122"/>
          <ac:spMkLst>
            <pc:docMk/>
            <pc:sldMk cId="1388612470" sldId="260"/>
            <ac:spMk id="3" creationId="{00000000-0000-0000-0000-000000000000}"/>
          </ac:spMkLst>
        </pc:spChg>
        <pc:spChg chg="mod">
          <ac:chgData name="Pedro Vaillant" userId="b30afa2a05b2009d" providerId="LiveId" clId="{6F26660A-5695-4B88-A6B5-A9C483A41CC1}" dt="2022-10-14T14:02:04.692" v="584" actId="34135"/>
          <ac:spMkLst>
            <pc:docMk/>
            <pc:sldMk cId="1388612470" sldId="260"/>
            <ac:spMk id="5" creationId="{00000000-0000-0000-0000-000000000000}"/>
          </ac:spMkLst>
        </pc:spChg>
      </pc:sldChg>
      <pc:sldChg chg="addSp modSp mod">
        <pc:chgData name="Pedro Vaillant" userId="b30afa2a05b2009d" providerId="LiveId" clId="{6F26660A-5695-4B88-A6B5-A9C483A41CC1}" dt="2022-10-14T14:04:38.456" v="682" actId="1076"/>
        <pc:sldMkLst>
          <pc:docMk/>
          <pc:sldMk cId="572870412" sldId="261"/>
        </pc:sldMkLst>
        <pc:spChg chg="mod">
          <ac:chgData name="Pedro Vaillant" userId="b30afa2a05b2009d" providerId="LiveId" clId="{6F26660A-5695-4B88-A6B5-A9C483A41CC1}" dt="2022-10-14T13:51:30.844" v="206"/>
          <ac:spMkLst>
            <pc:docMk/>
            <pc:sldMk cId="572870412" sldId="261"/>
            <ac:spMk id="2" creationId="{00000000-0000-0000-0000-000000000000}"/>
          </ac:spMkLst>
        </pc:spChg>
        <pc:picChg chg="mod">
          <ac:chgData name="Pedro Vaillant" userId="b30afa2a05b2009d" providerId="LiveId" clId="{6F26660A-5695-4B88-A6B5-A9C483A41CC1}" dt="2022-10-14T14:04:38.456" v="682" actId="1076"/>
          <ac:picMkLst>
            <pc:docMk/>
            <pc:sldMk cId="572870412" sldId="261"/>
            <ac:picMk id="4" creationId="{00000000-0000-0000-0000-000000000000}"/>
          </ac:picMkLst>
        </pc:picChg>
        <pc:picChg chg="add mod ord">
          <ac:chgData name="Pedro Vaillant" userId="b30afa2a05b2009d" providerId="LiveId" clId="{6F26660A-5695-4B88-A6B5-A9C483A41CC1}" dt="2022-10-14T13:56:53.738" v="311" actId="34135"/>
          <ac:picMkLst>
            <pc:docMk/>
            <pc:sldMk cId="572870412" sldId="261"/>
            <ac:picMk id="5" creationId="{CD9E9471-4217-8F25-8FD8-CE0ADD59931F}"/>
          </ac:picMkLst>
        </pc:picChg>
      </pc:sldChg>
      <pc:sldChg chg="addSp modSp mod ord">
        <pc:chgData name="Pedro Vaillant" userId="b30afa2a05b2009d" providerId="LiveId" clId="{6F26660A-5695-4B88-A6B5-A9C483A41CC1}" dt="2022-10-14T14:13:48.425" v="1117" actId="20577"/>
        <pc:sldMkLst>
          <pc:docMk/>
          <pc:sldMk cId="2940698963" sldId="262"/>
        </pc:sldMkLst>
        <pc:spChg chg="add mod">
          <ac:chgData name="Pedro Vaillant" userId="b30afa2a05b2009d" providerId="LiveId" clId="{6F26660A-5695-4B88-A6B5-A9C483A41CC1}" dt="2022-10-14T14:11:12.909" v="938" actId="1076"/>
          <ac:spMkLst>
            <pc:docMk/>
            <pc:sldMk cId="2940698963" sldId="262"/>
            <ac:spMk id="4" creationId="{FB0440E7-A885-8BC1-BA65-80F4404DC3A8}"/>
          </ac:spMkLst>
        </pc:spChg>
        <pc:spChg chg="add mod">
          <ac:chgData name="Pedro Vaillant" userId="b30afa2a05b2009d" providerId="LiveId" clId="{6F26660A-5695-4B88-A6B5-A9C483A41CC1}" dt="2022-10-14T14:13:48.425" v="1117" actId="20577"/>
          <ac:spMkLst>
            <pc:docMk/>
            <pc:sldMk cId="2940698963" sldId="262"/>
            <ac:spMk id="5" creationId="{144717A5-6386-6C42-BF61-91686F9E161A}"/>
          </ac:spMkLst>
        </pc:spChg>
        <pc:picChg chg="add mod ord">
          <ac:chgData name="Pedro Vaillant" userId="b30afa2a05b2009d" providerId="LiveId" clId="{6F26660A-5695-4B88-A6B5-A9C483A41CC1}" dt="2022-10-14T13:56:44.325" v="309" actId="34135"/>
          <ac:picMkLst>
            <pc:docMk/>
            <pc:sldMk cId="2940698963" sldId="262"/>
            <ac:picMk id="3" creationId="{79AF18B9-DEAA-4ADC-C30C-10A0FA2786A1}"/>
          </ac:picMkLst>
        </pc:picChg>
        <pc:picChg chg="mod">
          <ac:chgData name="Pedro Vaillant" userId="b30afa2a05b2009d" providerId="LiveId" clId="{6F26660A-5695-4B88-A6B5-A9C483A41CC1}" dt="2022-10-14T14:11:27.469" v="943" actId="14100"/>
          <ac:picMkLst>
            <pc:docMk/>
            <pc:sldMk cId="2940698963" sldId="262"/>
            <ac:picMk id="6" creationId="{00000000-0000-0000-0000-000000000000}"/>
          </ac:picMkLst>
        </pc:picChg>
      </pc:sldChg>
      <pc:sldChg chg="modSp del">
        <pc:chgData name="Pedro Vaillant" userId="b30afa2a05b2009d" providerId="LiveId" clId="{6F26660A-5695-4B88-A6B5-A9C483A41CC1}" dt="2022-10-14T13:03:50.284" v="66" actId="2696"/>
        <pc:sldMkLst>
          <pc:docMk/>
          <pc:sldMk cId="4060505124" sldId="263"/>
        </pc:sldMkLst>
        <pc:spChg chg="mod">
          <ac:chgData name="Pedro Vaillant" userId="b30afa2a05b2009d" providerId="LiveId" clId="{6F26660A-5695-4B88-A6B5-A9C483A41CC1}" dt="2022-10-14T12:57:18.652" v="9"/>
          <ac:spMkLst>
            <pc:docMk/>
            <pc:sldMk cId="4060505124" sldId="263"/>
            <ac:spMk id="2" creationId="{00000000-0000-0000-0000-000000000000}"/>
          </ac:spMkLst>
        </pc:spChg>
      </pc:sldChg>
      <pc:sldChg chg="addSp modSp mod">
        <pc:chgData name="Pedro Vaillant" userId="b30afa2a05b2009d" providerId="LiveId" clId="{6F26660A-5695-4B88-A6B5-A9C483A41CC1}" dt="2022-10-14T14:13:51.064" v="1118" actId="20577"/>
        <pc:sldMkLst>
          <pc:docMk/>
          <pc:sldMk cId="2887374862" sldId="264"/>
        </pc:sldMkLst>
        <pc:spChg chg="mod">
          <ac:chgData name="Pedro Vaillant" userId="b30afa2a05b2009d" providerId="LiveId" clId="{6F26660A-5695-4B88-A6B5-A9C483A41CC1}" dt="2022-10-14T14:08:54.984" v="898" actId="1076"/>
          <ac:spMkLst>
            <pc:docMk/>
            <pc:sldMk cId="2887374862" sldId="264"/>
            <ac:spMk id="2" creationId="{00000000-0000-0000-0000-000000000000}"/>
          </ac:spMkLst>
        </pc:spChg>
        <pc:spChg chg="add mod">
          <ac:chgData name="Pedro Vaillant" userId="b30afa2a05b2009d" providerId="LiveId" clId="{6F26660A-5695-4B88-A6B5-A9C483A41CC1}" dt="2022-10-14T14:13:51.064" v="1118" actId="20577"/>
          <ac:spMkLst>
            <pc:docMk/>
            <pc:sldMk cId="2887374862" sldId="264"/>
            <ac:spMk id="6" creationId="{B15E994A-9A30-2CB1-EA42-EC298750F460}"/>
          </ac:spMkLst>
        </pc:spChg>
        <pc:picChg chg="mod">
          <ac:chgData name="Pedro Vaillant" userId="b30afa2a05b2009d" providerId="LiveId" clId="{6F26660A-5695-4B88-A6B5-A9C483A41CC1}" dt="2022-10-14T14:07:57.412" v="895" actId="1076"/>
          <ac:picMkLst>
            <pc:docMk/>
            <pc:sldMk cId="2887374862" sldId="264"/>
            <ac:picMk id="4" creationId="{00000000-0000-0000-0000-000000000000}"/>
          </ac:picMkLst>
        </pc:picChg>
        <pc:picChg chg="add mod ord">
          <ac:chgData name="Pedro Vaillant" userId="b30afa2a05b2009d" providerId="LiveId" clId="{6F26660A-5695-4B88-A6B5-A9C483A41CC1}" dt="2022-10-14T13:56:41.495" v="308" actId="34135"/>
          <ac:picMkLst>
            <pc:docMk/>
            <pc:sldMk cId="2887374862" sldId="264"/>
            <ac:picMk id="5" creationId="{6713C151-BE29-3186-D946-E32257E47C04}"/>
          </ac:picMkLst>
        </pc:picChg>
      </pc:sldChg>
      <pc:sldChg chg="addSp modSp mod">
        <pc:chgData name="Pedro Vaillant" userId="b30afa2a05b2009d" providerId="LiveId" clId="{6F26660A-5695-4B88-A6B5-A9C483A41CC1}" dt="2022-10-14T13:56:47.483" v="310" actId="34135"/>
        <pc:sldMkLst>
          <pc:docMk/>
          <pc:sldMk cId="2715519575" sldId="265"/>
        </pc:sldMkLst>
        <pc:spChg chg="mod">
          <ac:chgData name="Pedro Vaillant" userId="b30afa2a05b2009d" providerId="LiveId" clId="{6F26660A-5695-4B88-A6B5-A9C483A41CC1}" dt="2022-10-14T13:55:53.861" v="304" actId="20577"/>
          <ac:spMkLst>
            <pc:docMk/>
            <pc:sldMk cId="2715519575" sldId="265"/>
            <ac:spMk id="3" creationId="{00000000-0000-0000-0000-000000000000}"/>
          </ac:spMkLst>
        </pc:spChg>
        <pc:picChg chg="add mod ord">
          <ac:chgData name="Pedro Vaillant" userId="b30afa2a05b2009d" providerId="LiveId" clId="{6F26660A-5695-4B88-A6B5-A9C483A41CC1}" dt="2022-10-14T13:56:47.483" v="310" actId="34135"/>
          <ac:picMkLst>
            <pc:docMk/>
            <pc:sldMk cId="2715519575" sldId="265"/>
            <ac:picMk id="4" creationId="{6FA424C6-6570-C5DC-3FAF-893123528E29}"/>
          </ac:picMkLst>
        </pc:picChg>
      </pc:sldChg>
      <pc:sldChg chg="new del">
        <pc:chgData name="Pedro Vaillant" userId="b30afa2a05b2009d" providerId="LiveId" clId="{6F26660A-5695-4B88-A6B5-A9C483A41CC1}" dt="2022-10-14T13:52:43.467" v="225" actId="2696"/>
        <pc:sldMkLst>
          <pc:docMk/>
          <pc:sldMk cId="3588177462" sldId="26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3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40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9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57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4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8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88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13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711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9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68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18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25866" y="2115333"/>
            <a:ext cx="4340268" cy="2627334"/>
          </a:xfrm>
        </p:spPr>
        <p:txBody>
          <a:bodyPr>
            <a:normAutofit fontScale="90000"/>
          </a:bodyPr>
          <a:lstStyle/>
          <a:p>
            <a:r>
              <a:rPr lang="pt-BR" sz="96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Git Pizza</a:t>
            </a:r>
          </a:p>
        </p:txBody>
      </p:sp>
    </p:spTree>
    <p:extLst>
      <p:ext uri="{BB962C8B-B14F-4D97-AF65-F5344CB8AC3E}">
        <p14:creationId xmlns:p14="http://schemas.microsoft.com/office/powerpoint/2010/main" val="282873916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Síntese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6660"/>
            <a:ext cx="10515600" cy="4986670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300" dirty="0">
                <a:solidFill>
                  <a:schemeClr val="bg1"/>
                </a:solidFill>
              </a:rPr>
              <a:t>História da loja</a:t>
            </a:r>
          </a:p>
          <a:p>
            <a:pPr marL="0" indent="0" algn="ctr">
              <a:buNone/>
            </a:pPr>
            <a:r>
              <a:rPr lang="pt-BR" sz="2200" dirty="0">
                <a:solidFill>
                  <a:schemeClr val="bg1"/>
                </a:solidFill>
              </a:rPr>
              <a:t> A Git Pizza começou como uma ideia de quatro grandes amigos programadores e amantes de pizzas, durante a pandemia da Covid-19. Em meio ao caos na saúde, lojas fechadas, pessoas chegando à miséria, um dos amigos teve a brilhante ideia de fazer algumas pizzas para ajudar a população. Mas tendo em vista a notoriedade alcançada e com os pedidos das pessoas só crescendo, o que foi dado no início como uma “brincadeira” entre amigos, se tornou em um pequeno negócio.  Resolveram abrir uma loja no bairro de Madureira, e  com o propósito de mostrar como somos plurais, pensando na junção programação e pizza, trouxemos uma pequena lembrança de uma ferramenta utilizada por programadores o GitHub e pizza. Assim nasceu o Git Pizza, nossa proposta é uma pizza leve, bem recheada e saborosa, com sabor único da lenha! Entre em contato conosco e agende o seu pedido.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529950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6276" y="573823"/>
            <a:ext cx="12192382" cy="679904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b="1" dirty="0">
                <a:solidFill>
                  <a:schemeClr val="bg1"/>
                </a:solidFill>
              </a:rPr>
              <a:t>Missão:</a:t>
            </a:r>
            <a:endParaRPr lang="pt-BR"/>
          </a:p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   </a:t>
            </a:r>
            <a:r>
              <a:rPr lang="pt-BR" sz="2400" dirty="0">
                <a:solidFill>
                  <a:schemeClr val="bg1"/>
                </a:solidFill>
              </a:rPr>
              <a:t>A nossa missão é vender pizzas que atendam e superem todas as expectativas positivas dos nossos clientes, e tendo sempre um bom relacionamento e comprometimento com nossos fornecedores e colaboradores. 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pt-BR" b="1" dirty="0">
                <a:solidFill>
                  <a:schemeClr val="bg1"/>
                </a:solidFill>
              </a:rPr>
              <a:t>Visão:</a:t>
            </a:r>
            <a:endParaRPr lang="pt-BR" b="1" dirty="0">
              <a:solidFill>
                <a:schemeClr val="bg1"/>
              </a:solidFill>
              <a:cs typeface="Calibri" panose="020F0502020204030204"/>
            </a:endParaRPr>
          </a:p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   </a:t>
            </a:r>
            <a:r>
              <a:rPr lang="pt-BR" sz="2400" dirty="0">
                <a:solidFill>
                  <a:schemeClr val="bg1"/>
                </a:solidFill>
              </a:rPr>
              <a:t>Nossa visão é expandir com mais dez unidades até 2025, e ser referência em qualidade e sabor em todo o território do Rio de janeiro.</a:t>
            </a:r>
          </a:p>
          <a:p>
            <a:pPr marL="0" indent="0">
              <a:buNone/>
            </a:pPr>
            <a:endParaRPr lang="pt-BR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pt-BR" b="1" dirty="0">
                <a:solidFill>
                  <a:schemeClr val="bg1"/>
                </a:solidFill>
              </a:rPr>
              <a:t>Valores:</a:t>
            </a:r>
            <a:endParaRPr lang="pt-BR" b="1" dirty="0">
              <a:solidFill>
                <a:schemeClr val="bg1"/>
              </a:solidFill>
              <a:cs typeface="Calibri" panose="020F0502020204030204"/>
            </a:endParaRPr>
          </a:p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   </a:t>
            </a:r>
            <a:r>
              <a:rPr lang="pt-BR" sz="2400" dirty="0">
                <a:solidFill>
                  <a:schemeClr val="bg1"/>
                </a:solidFill>
              </a:rPr>
              <a:t>Ter sempre transparência, fidedignidade, responsabilidade e ética com os nossos clientes, colabores, fornecedores e a toda sociedade.</a:t>
            </a:r>
          </a:p>
        </p:txBody>
      </p:sp>
    </p:spTree>
    <p:extLst>
      <p:ext uri="{BB962C8B-B14F-4D97-AF65-F5344CB8AC3E}">
        <p14:creationId xmlns:p14="http://schemas.microsoft.com/office/powerpoint/2010/main" val="138861247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721222B-1DEA-E769-4FBD-4F53A56507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" y="0"/>
            <a:ext cx="12172207" cy="6858000"/>
          </a:xfrm>
          <a:prstGeom prst="rect">
            <a:avLst/>
          </a:prstGeom>
        </p:spPr>
      </p:pic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94" y="285193"/>
            <a:ext cx="11442603" cy="6338279"/>
          </a:xfrm>
        </p:spPr>
      </p:pic>
    </p:spTree>
    <p:extLst>
      <p:ext uri="{BB962C8B-B14F-4D97-AF65-F5344CB8AC3E}">
        <p14:creationId xmlns:p14="http://schemas.microsoft.com/office/powerpoint/2010/main" val="156853791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9AF18B9-DEAA-4ADC-C30C-10A0FA2786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" y="0"/>
            <a:ext cx="12172207" cy="6858000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0" y="349473"/>
            <a:ext cx="11218283" cy="6165049"/>
          </a:xfrm>
        </p:spPr>
      </p:pic>
    </p:spTree>
    <p:extLst>
      <p:ext uri="{BB962C8B-B14F-4D97-AF65-F5344CB8AC3E}">
        <p14:creationId xmlns:p14="http://schemas.microsoft.com/office/powerpoint/2010/main" val="294069896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D9E9471-4217-8F25-8FD8-CE0ADD5993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" y="0"/>
            <a:ext cx="12172207" cy="6858000"/>
          </a:xfrm>
          <a:prstGeom prst="rect">
            <a:avLst/>
          </a:prstGeom>
        </p:spPr>
      </p:pic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34" y="298006"/>
            <a:ext cx="11297774" cy="6269887"/>
          </a:xfrm>
        </p:spPr>
      </p:pic>
    </p:spTree>
    <p:extLst>
      <p:ext uri="{BB962C8B-B14F-4D97-AF65-F5344CB8AC3E}">
        <p14:creationId xmlns:p14="http://schemas.microsoft.com/office/powerpoint/2010/main" val="57287041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713C151-BE29-3186-D946-E32257E47C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" y="0"/>
            <a:ext cx="12172207" cy="6858000"/>
          </a:xfrm>
          <a:prstGeom prst="rect">
            <a:avLst/>
          </a:prstGeom>
        </p:spPr>
      </p:pic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03" y="354177"/>
            <a:ext cx="11246708" cy="6343021"/>
          </a:xfrm>
        </p:spPr>
      </p:pic>
    </p:spTree>
    <p:extLst>
      <p:ext uri="{BB962C8B-B14F-4D97-AF65-F5344CB8AC3E}">
        <p14:creationId xmlns:p14="http://schemas.microsoft.com/office/powerpoint/2010/main" val="288737486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FA424C6-6570-C5DC-3FAF-893123528E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" y="0"/>
            <a:ext cx="12172207" cy="685800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3444" y="1640274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pt-BR" sz="5000" b="1" dirty="0">
                <a:solidFill>
                  <a:schemeClr val="bg1"/>
                </a:solidFill>
              </a:rPr>
              <a:t>Obrigado a todos!!</a:t>
            </a:r>
            <a:endParaRPr lang="pt-BR" sz="5000" b="1" dirty="0">
              <a:solidFill>
                <a:schemeClr val="bg1"/>
              </a:solidFill>
              <a:cs typeface="Calibri"/>
            </a:endParaRPr>
          </a:p>
          <a:p>
            <a:endParaRPr lang="pt-BR" dirty="0">
              <a:solidFill>
                <a:schemeClr val="bg1"/>
              </a:solidFill>
              <a:cs typeface="Calibri"/>
            </a:endParaRPr>
          </a:p>
          <a:p>
            <a:pPr marL="0" indent="0" algn="ctr">
              <a:buNone/>
            </a:pPr>
            <a:endParaRPr lang="pt-BR" sz="36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pt-BR" sz="3600" dirty="0">
                <a:solidFill>
                  <a:schemeClr val="bg1"/>
                </a:solidFill>
                <a:cs typeface="Calibri"/>
              </a:rPr>
              <a:t>Co Facilitador: Lucas Verissimo</a:t>
            </a:r>
          </a:p>
          <a:p>
            <a:pPr marL="0" indent="0">
              <a:buNone/>
            </a:pPr>
            <a:r>
              <a:rPr lang="pt-BR" sz="3600" dirty="0">
                <a:solidFill>
                  <a:schemeClr val="bg1"/>
                </a:solidFill>
                <a:cs typeface="Calibri"/>
              </a:rPr>
              <a:t>Pessoa Gestora de Conhecimento: Alex</a:t>
            </a:r>
          </a:p>
          <a:p>
            <a:pPr marL="0" indent="0">
              <a:buNone/>
            </a:pPr>
            <a:r>
              <a:rPr lang="pt-BR" sz="3600" dirty="0">
                <a:solidFill>
                  <a:schemeClr val="bg1"/>
                </a:solidFill>
                <a:cs typeface="Calibri"/>
              </a:rPr>
              <a:t>Pessoa Gestora de Gente e Engajamento: Millena</a:t>
            </a:r>
          </a:p>
          <a:p>
            <a:pPr marL="0" indent="0">
              <a:buNone/>
            </a:pPr>
            <a:r>
              <a:rPr lang="pt-BR" sz="3600" dirty="0">
                <a:solidFill>
                  <a:schemeClr val="bg1"/>
                </a:solidFill>
                <a:cs typeface="Calibri"/>
              </a:rPr>
              <a:t>Pessoa Colaboradora I: João Pedro</a:t>
            </a:r>
          </a:p>
          <a:p>
            <a:pPr marL="0" indent="0">
              <a:buNone/>
            </a:pPr>
            <a:r>
              <a:rPr lang="pt-BR" sz="3600" dirty="0">
                <a:cs typeface="Calibri"/>
              </a:rPr>
              <a:t>Pessoa Colaborador II: Pedro</a:t>
            </a:r>
          </a:p>
        </p:txBody>
      </p:sp>
    </p:spTree>
    <p:extLst>
      <p:ext uri="{BB962C8B-B14F-4D97-AF65-F5344CB8AC3E}">
        <p14:creationId xmlns:p14="http://schemas.microsoft.com/office/powerpoint/2010/main" val="271551957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617</TotalTime>
  <Words>373</Words>
  <Application>Microsoft Office PowerPoint</Application>
  <PresentationFormat>Widescreen</PresentationFormat>
  <Paragraphs>24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Office Theme</vt:lpstr>
      <vt:lpstr>Git Pizza</vt:lpstr>
      <vt:lpstr>Síntese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Pizza</dc:title>
  <dc:creator>Lucas</dc:creator>
  <cp:lastModifiedBy>Pedro Vaillant</cp:lastModifiedBy>
  <cp:revision>166</cp:revision>
  <dcterms:created xsi:type="dcterms:W3CDTF">2022-10-13T13:34:02Z</dcterms:created>
  <dcterms:modified xsi:type="dcterms:W3CDTF">2022-10-14T16:36:51Z</dcterms:modified>
</cp:coreProperties>
</file>